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94" r:id="rId20"/>
    <p:sldId id="288" r:id="rId21"/>
    <p:sldId id="289" r:id="rId22"/>
    <p:sldId id="290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1" autoAdjust="0"/>
    <p:restoredTop sz="94660"/>
  </p:normalViewPr>
  <p:slideViewPr>
    <p:cSldViewPr>
      <p:cViewPr varScale="1">
        <p:scale>
          <a:sx n="110" d="100"/>
          <a:sy n="110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78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03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65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5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3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8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08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1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73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0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0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11/07/2019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7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Dérivation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3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8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9036496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300" dirty="0">
                    <a:solidFill>
                      <a:schemeClr val="tx2"/>
                    </a:solidFill>
                  </a:rPr>
                  <a:t> </a:t>
                </a:r>
                <a:r>
                  <a:rPr lang="fr-FR" sz="33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101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903649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18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946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48880"/>
                <a:ext cx="8496944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>
                    <a:solidFill>
                      <a:schemeClr val="tx2"/>
                    </a:solidFill>
                  </a:rPr>
                  <a:t>  par 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(4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4000">
                        <a:solidFill>
                          <a:schemeClr val="tx2"/>
                        </a:solidFill>
                        <a:latin typeface="Cambria Math"/>
                      </a:rPr>
                      <m:t>−5)</m:t>
                    </m:r>
                  </m:oMath>
                </a14:m>
                <a:endParaRPr lang="fr-FR" sz="40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101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48880"/>
                <a:ext cx="849694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582" t="-8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53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348880"/>
                <a:ext cx="8928992" cy="2448272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Clr>
                    <a:srgbClr val="5BD078"/>
                  </a:buClr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une constante positive et </a:t>
                </a:r>
              </a:p>
              <a:p>
                <a:pPr marL="0" indent="0" algn="ctr">
                  <a:buClr>
                    <a:srgbClr val="5BD078"/>
                  </a:buClr>
                  <a:buNone/>
                </a:pPr>
                <a:r>
                  <a:rPr lang="fr-FR" sz="36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)=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𝐿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𝐿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600" i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None/>
                </a:pPr>
                <a:endParaRPr lang="fr-FR" sz="32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48880"/>
                <a:ext cx="8928992" cy="2448272"/>
              </a:xfrm>
              <a:prstGeom prst="rect">
                <a:avLst/>
              </a:prstGeom>
              <a:blipFill rotWithShape="1">
                <a:blip r:embed="rId2"/>
                <a:stretch>
                  <a:fillRect l="-478" t="-37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327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575556" y="1628800"/>
                <a:ext cx="8280920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40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556" y="1628800"/>
                <a:ext cx="8280920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5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31640" y="3026417"/>
                <a:ext cx="676875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=−7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026417"/>
                <a:ext cx="6768752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150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64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87016" y="1803272"/>
                <a:ext cx="8856984" cy="986458"/>
              </a:xfrm>
              <a:prstGeom prst="rect">
                <a:avLst/>
              </a:prstGeom>
            </p:spPr>
            <p:txBody>
              <a:bodyPr vert="horz">
                <a:normAutofit fontScale="25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6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16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16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16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16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16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²−8</m:t>
                    </m:r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16000" i="1">
                        <a:solidFill>
                          <a:schemeClr val="tx2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fr-FR" sz="160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16" y="1803272"/>
                <a:ext cx="8856984" cy="986458"/>
              </a:xfrm>
              <a:prstGeom prst="rect">
                <a:avLst/>
              </a:prstGeom>
              <a:blipFill rotWithShape="1">
                <a:blip r:embed="rId2"/>
                <a:stretch>
                  <a:fillRect l="-2409" t="-240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683568" y="2776251"/>
                <a:ext cx="748883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−8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776251"/>
                <a:ext cx="7488832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2848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479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31032" y="1772816"/>
                <a:ext cx="8712968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57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7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+7</m:t>
                    </m:r>
                  </m:oMath>
                </a14:m>
                <a:endParaRPr lang="fr-FR" sz="5700" i="1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32" y="1772816"/>
                <a:ext cx="8712968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14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30581" y="2859033"/>
                <a:ext cx="727280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=6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81" y="2859033"/>
                <a:ext cx="7272808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2934" t="-15517" b="-362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818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060848"/>
                <a:ext cx="9144000" cy="1440160"/>
              </a:xfrm>
              <a:prstGeom prst="rect">
                <a:avLst/>
              </a:prstGeom>
            </p:spPr>
            <p:txBody>
              <a:bodyPr vert="horz">
                <a:normAutofit fontScale="4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9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9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95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9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−8</m:t>
                    </m:r>
                    <m:sSup>
                      <m:sSup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95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060848"/>
                <a:ext cx="914400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667" t="-152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3026417"/>
                <a:ext cx="87129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=15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−16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+1</m:t>
                    </m:r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026417"/>
                <a:ext cx="8712968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2099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752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</p:spPr>
            <p:txBody>
              <a:bodyPr vert="horz">
                <a:normAutofit fontScale="4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9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9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9000" dirty="0">
                    <a:solidFill>
                      <a:schemeClr val="tx2"/>
                    </a:solidFill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sSup>
                      <m:sSup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69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3276143"/>
                <a:ext cx="8280920" cy="96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=−28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²</m:t>
                        </m:r>
                      </m:den>
                    </m:f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276143"/>
                <a:ext cx="8280920" cy="964880"/>
              </a:xfrm>
              <a:prstGeom prst="rect">
                <a:avLst/>
              </a:prstGeom>
              <a:blipFill rotWithShape="1">
                <a:blip r:embed="rId3"/>
                <a:stretch>
                  <a:fillRect l="-2577" b="-10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61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210557" y="1916832"/>
                <a:ext cx="892899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</a:t>
                </a:r>
                <a:r>
                  <a:rPr lang="fr-FR" sz="36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fr-FR" sz="3600">
                        <a:solidFill>
                          <a:schemeClr val="tx2"/>
                        </a:solidFill>
                        <a:latin typeface="Cambria Math"/>
                      </a:rPr>
                      <m:t>+3</m:t>
                    </m:r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 </a:t>
                </a:r>
                <a:endParaRPr lang="fr-FR" sz="32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557" y="1916832"/>
                <a:ext cx="892899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1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27584" y="3026417"/>
                <a:ext cx="7488832" cy="1025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²</m:t>
                        </m:r>
                      </m:den>
                    </m:f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026417"/>
                <a:ext cx="7488832" cy="1025794"/>
              </a:xfrm>
              <a:prstGeom prst="rect">
                <a:avLst/>
              </a:prstGeom>
              <a:blipFill rotWithShape="1">
                <a:blip r:embed="rId3"/>
                <a:stretch>
                  <a:fillRect l="-2932" b="-41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886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15841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b="1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est une fonction définie et dérivable sur un intervalle donné.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Déterminer la fonction dérivée de </a:t>
            </a:r>
            <a:r>
              <a:rPr lang="fr-FR" b="1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.</a:t>
            </a:r>
          </a:p>
          <a:p>
            <a:pPr marL="0" indent="0" algn="ctr">
              <a:buNone/>
            </a:pPr>
            <a:endParaRPr lang="fr-FR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8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1916832"/>
                <a:ext cx="9036496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300" dirty="0">
                    <a:solidFill>
                      <a:schemeClr val="tx2"/>
                    </a:solidFill>
                  </a:rPr>
                  <a:t> </a:t>
                </a:r>
                <a:r>
                  <a:rPr lang="fr-FR" sz="33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+4</m:t>
                    </m:r>
                    <m:rad>
                      <m:radPr>
                        <m:degHide m:val="on"/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fr-FR" sz="33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916832"/>
                <a:ext cx="903649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18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39552" y="3276143"/>
                <a:ext cx="7704856" cy="1027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²+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276143"/>
                <a:ext cx="7704856" cy="1027076"/>
              </a:xfrm>
              <a:prstGeom prst="rect">
                <a:avLst/>
              </a:prstGeom>
              <a:blipFill rotWithShape="1">
                <a:blip r:embed="rId3"/>
                <a:stretch>
                  <a:fillRect l="-2850" b="-47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11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1916832"/>
                <a:ext cx="9036496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300" dirty="0">
                    <a:solidFill>
                      <a:schemeClr val="tx2"/>
                    </a:solidFill>
                  </a:rPr>
                  <a:t> </a:t>
                </a:r>
                <a:r>
                  <a:rPr lang="fr-FR" sz="33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101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916832"/>
                <a:ext cx="903649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18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07504" y="3026417"/>
                <a:ext cx="9036496" cy="966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&gt;0,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=−35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²</m:t>
                        </m:r>
                      </m:den>
                    </m:f>
                  </m:oMath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026417"/>
                <a:ext cx="9036496" cy="966162"/>
              </a:xfrm>
              <a:prstGeom prst="rect">
                <a:avLst/>
              </a:prstGeom>
              <a:blipFill rotWithShape="1">
                <a:blip r:embed="rId3"/>
                <a:stretch>
                  <a:fillRect l="-2429" b="-113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72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07610" y="1844824"/>
                <a:ext cx="8496944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>
                    <a:solidFill>
                      <a:schemeClr val="tx2"/>
                    </a:solidFill>
                  </a:rPr>
                  <a:t>  par 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(4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4000">
                        <a:solidFill>
                          <a:schemeClr val="tx2"/>
                        </a:solidFill>
                        <a:latin typeface="Cambria Math"/>
                      </a:rPr>
                      <m:t>−5)</m:t>
                    </m:r>
                  </m:oMath>
                </a14:m>
                <a:endParaRPr lang="fr-FR" sz="40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101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10" y="1844824"/>
                <a:ext cx="849694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582" t="-84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27584" y="2780928"/>
                <a:ext cx="756084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:r>
                  <a:rPr lang="fr-FR" sz="36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=4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−5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fr-FR" sz="3600" dirty="0" smtClean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D’où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=12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²−5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780928"/>
                <a:ext cx="7560840" cy="1200329"/>
              </a:xfrm>
              <a:prstGeom prst="rect">
                <a:avLst/>
              </a:prstGeom>
              <a:blipFill rotWithShape="1">
                <a:blip r:embed="rId3"/>
                <a:stretch>
                  <a:fillRect l="-2500" t="-7614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490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66071" y="1700808"/>
                <a:ext cx="8928992" cy="2448272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Clr>
                    <a:srgbClr val="5BD078"/>
                  </a:buClr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Soient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une constante positive et </a:t>
                </a:r>
              </a:p>
              <a:p>
                <a:pPr marL="0" indent="0" algn="ctr">
                  <a:buClr>
                    <a:srgbClr val="5BD078"/>
                  </a:buClr>
                  <a:buNone/>
                </a:pPr>
                <a:r>
                  <a:rPr lang="fr-FR" sz="36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)=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𝐿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𝐿</m:t>
                        </m:r>
                      </m:e>
                      <m:sup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600" i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None/>
                </a:pPr>
                <a:endParaRPr lang="fr-FR" sz="3200" dirty="0"/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71" y="1700808"/>
                <a:ext cx="8928992" cy="2448272"/>
              </a:xfrm>
              <a:prstGeom prst="rect">
                <a:avLst/>
              </a:prstGeom>
              <a:blipFill rotWithShape="1">
                <a:blip r:embed="rId2"/>
                <a:stretch>
                  <a:fillRect l="-478" t="-37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323528" y="3466789"/>
                <a:ext cx="87129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=4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−6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𝐿𝑥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²+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𝐿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466789"/>
                <a:ext cx="8712968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2099"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99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000" i="1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3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573" t="-54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7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23528" y="2348880"/>
                <a:ext cx="8712968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64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64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6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²−8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6400" i="1">
                        <a:solidFill>
                          <a:schemeClr val="tx2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fr-FR" sz="64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348880"/>
                <a:ext cx="8712968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49" t="-164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522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431032" y="2348880"/>
                <a:ext cx="8712968" cy="1440160"/>
              </a:xfrm>
              <a:prstGeom prst="rect">
                <a:avLst/>
              </a:prstGeom>
            </p:spPr>
            <p:txBody>
              <a:bodyPr vert="horz">
                <a:normAutofit fontScale="6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57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7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+7</m:t>
                    </m:r>
                  </m:oMath>
                </a14:m>
                <a:endParaRPr lang="fr-FR" sz="5700" i="1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32" y="2348880"/>
                <a:ext cx="8712968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143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487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9144000" cy="1440160"/>
              </a:xfrm>
              <a:prstGeom prst="rect">
                <a:avLst/>
              </a:prstGeom>
            </p:spPr>
            <p:txBody>
              <a:bodyPr vert="horz">
                <a:normAutofit fontScale="4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95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9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95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95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−8</m:t>
                    </m:r>
                    <m:sSup>
                      <m:sSupPr>
                        <m:ctrlP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5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95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95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914400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667" t="-151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22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</p:spPr>
            <p:txBody>
              <a:bodyPr vert="horz">
                <a:normAutofit fontScale="4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64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9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9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9000" dirty="0">
                    <a:solidFill>
                      <a:schemeClr val="tx2"/>
                    </a:solidFill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  <m:sSup>
                      <m:sSup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fr-FR" sz="90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9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69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43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 smtClean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020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</a:t>
                </a:r>
                <a:r>
                  <a:rPr lang="fr-FR" sz="36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fr-FR" sz="3600">
                        <a:solidFill>
                          <a:schemeClr val="tx2"/>
                        </a:solidFill>
                        <a:latin typeface="Cambria Math"/>
                      </a:rPr>
                      <m:t>+3</m:t>
                    </m:r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200" dirty="0" smtClean="0">
                    <a:solidFill>
                      <a:schemeClr val="tx2"/>
                    </a:solidFill>
                  </a:rPr>
                  <a:t> </a:t>
                </a:r>
                <a:endParaRPr lang="fr-FR" sz="3200" dirty="0" smtClean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892899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1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131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7504" y="2348880"/>
                <a:ext cx="9036496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300" dirty="0">
                    <a:solidFill>
                      <a:schemeClr val="tx2"/>
                    </a:solidFill>
                  </a:rPr>
                  <a:t> </a:t>
                </a:r>
                <a:r>
                  <a:rPr lang="fr-FR" sz="3300" dirty="0" smtClean="0">
                    <a:solidFill>
                      <a:schemeClr val="tx2"/>
                    </a:solidFill>
                  </a:rPr>
                  <a:t>par </a:t>
                </a:r>
                <a14:m>
                  <m:oMath xmlns:m="http://schemas.openxmlformats.org/officeDocument/2006/math"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+4</m:t>
                    </m:r>
                    <m:rad>
                      <m:radPr>
                        <m:degHide m:val="on"/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  <m:r>
                      <a:rPr lang="fr-FR" sz="33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3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fr-FR" sz="33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348880"/>
                <a:ext cx="903649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18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837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806</Words>
  <Application>Microsoft Office PowerPoint</Application>
  <PresentationFormat>Affichage à l'écran (4:3)</PresentationFormat>
  <Paragraphs>115</Paragraphs>
  <Slides>24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26" baseType="lpstr">
      <vt:lpstr>1_Débit</vt:lpstr>
      <vt:lpstr>1_Thème Office</vt:lpstr>
      <vt:lpstr>Dérivation Série 3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23</cp:revision>
  <dcterms:created xsi:type="dcterms:W3CDTF">2017-04-25T18:17:56Z</dcterms:created>
  <dcterms:modified xsi:type="dcterms:W3CDTF">2019-07-11T21:56:32Z</dcterms:modified>
</cp:coreProperties>
</file>